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628D7-0509-404E-BB64-D3A246E7C472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0DED6-17A3-4E9D-9CE6-CAF12C035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4884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C5059-BB2E-4EEB-9C1A-CD32DF4CD1FE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61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73C757-5E4A-4D05-BAA8-EDDCEBB62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A5AC17B-3BDE-45C3-A949-CFB651435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BD8EED8-8982-4C0E-B5E3-C6DF67319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9F318D-2C67-4738-BA31-36488232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1F7C89-E680-4FF7-B041-E263E5820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5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A3FE7D-FC29-4A4C-A7FE-722D36F67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CACCAB9-EE12-45A7-9D31-C5F4FBA3A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26B5CA-230E-4911-B643-8F15646B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D2DA7-001C-44FD-8FC4-8D84913F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374C9B-2678-4309-924A-D0BD5A5D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8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58B14C7-AC2C-48D2-9CA9-9F7BE2E2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F933BC7-96D4-42D1-9C49-5E022DABE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65DD4E-061C-47A8-9C22-02503D81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A21156-68E3-4D13-8C3A-01E46318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016D31-F1E9-4853-B27D-F23A8632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5754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65304"/>
            <a:ext cx="12192000" cy="692696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268761"/>
            <a:ext cx="10972800" cy="4525963"/>
          </a:xfrm>
        </p:spPr>
        <p:txBody>
          <a:bodyPr/>
          <a:lstStyle>
            <a:lvl1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  <a:lvl2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40" y="0"/>
            <a:ext cx="12192000" cy="764704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prstClr val="white"/>
              </a:solidFill>
            </a:endParaRPr>
          </a:p>
        </p:txBody>
      </p:sp>
      <p:pic>
        <p:nvPicPr>
          <p:cNvPr id="1026" name="Picture 2" descr="C:\Users\stefel\Desktop\CAMPUS_FRANCE__PICTO_CHARTE_20170322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8" y="5971952"/>
            <a:ext cx="1476440" cy="110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21130413">
            <a:off x="11069400" y="6382734"/>
            <a:ext cx="563281" cy="299866"/>
          </a:xfrm>
          <a:solidFill>
            <a:srgbClr val="009FDF"/>
          </a:solidFill>
        </p:spPr>
        <p:txBody>
          <a:bodyPr/>
          <a:lstStyle>
            <a:lvl1pPr algn="ctr">
              <a:defRPr sz="1100" b="1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fld id="{A6F9DD0B-FB3F-4C54-A928-DC063A5D369A}" type="slidenum">
              <a:rPr lang="fr-FR" smtClean="0">
                <a:solidFill>
                  <a:prstClr val="white"/>
                </a:solidFill>
              </a:rPr>
              <a:pPr/>
              <a:t>‹#›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3"/>
          </p:nvPr>
        </p:nvSpPr>
        <p:spPr>
          <a:xfrm>
            <a:off x="1487488" y="6350106"/>
            <a:ext cx="1966912" cy="365125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fld id="{C5FB2CC5-ACC9-4FF6-A0C2-1FD01449B4EF}" type="datetime1">
              <a:rPr lang="zh-TW" altLang="en-US" smtClean="0">
                <a:solidFill>
                  <a:prstClr val="white"/>
                </a:solidFill>
              </a:rPr>
              <a:t>2019/10/9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4"/>
          </p:nvPr>
        </p:nvSpPr>
        <p:spPr>
          <a:xfrm>
            <a:off x="4165600" y="6350106"/>
            <a:ext cx="3860800" cy="365125"/>
          </a:xfrm>
        </p:spPr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22105D-D217-4989-8964-4EEB8950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254044-BCC8-4A35-A7A5-D3312E0CF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397873-79D3-4BFE-8CE6-A639E1B9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DB7604-0FEA-4F1D-AA36-25E91FCD5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57DFFF-F4B2-4A8D-9967-C07FB6778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90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69F9CF-7706-4776-AA7B-145F8A61A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942A751-82F9-4C53-AC1F-64D06703A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C61A97-DAD1-46EA-B941-04F4EE513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37550D-18E9-4239-A311-D3ED95E2D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EB9480-B196-44C5-867F-17EE3791C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1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2B4B08-5F5D-4B8E-BC50-9AA53EA12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632FDD-11C6-45F2-8208-667FC5469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903ECC2-3DB6-438F-97A1-A3235AD57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B7194F-290B-445B-BE67-86BA10DA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4AF3320-E65F-426B-92CE-E2A16856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9D62EE2-2241-493E-97CF-AC82E901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14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FF7057-4B13-4157-A8BB-A7DFD8A6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EF2C78-A488-48D1-9EAD-23B98FB33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EF81552-3673-4CFD-B141-0BEF2AB6C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B4576D1-E028-4ADA-9D07-C279D3BFB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13ED2CA-ABF1-4CEF-B1F6-D104CD02B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50DFF8D-F287-4776-A183-C3D6F7BC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1FA695B-C96B-4154-B470-1CDEE58D0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87D34DE-4344-4549-9F5D-E8C152DD1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96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D3D494-09A4-4F77-9E2C-AE287AE56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783AE54-C158-4EB3-BDB1-02C26DF7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C13FE3F-4687-43C8-A8E1-874A7DF8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87BDE2F-2779-4EAF-A7ED-238CFED7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7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3DB82B8-9F02-4CDA-8B12-26BA7951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7A0FCC2-6DFA-41BB-8F12-F68921792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76857E1-3CE6-4D10-B2C2-238830C9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98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EDC890-4AFD-4231-BDDB-10A74426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1BA921-8E78-4885-85D4-CF9E179C1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907E33-FD20-490A-AEBC-1D7BE8F9E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66EEBF8-5FBC-4E14-9B57-EFF07FF7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3FA4C5-9533-4431-B109-60EE8B39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A0EA017-5B93-49F7-AC35-90BC2D80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D08324-84CA-4C4B-AF6F-952978DEA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51C4D97-9BD6-4AF6-AC4B-AD3E35AC7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6D3B1B7-933F-4CAA-B4F4-7D8C1E60C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57668D-855B-42CE-BDE4-D251BB83F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E71B884-A8FF-4F3B-95E5-5077910B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9F30BF-3D92-48DE-A22F-989CC104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14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DD74F99-C7FE-43A1-827B-2ABB6ABD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F5CE8E-C3DE-4E75-BF8B-1B3B92397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3F184B-9E7F-47C9-8628-B79E1C084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9B74E-6A14-4D8F-84C5-6147FB7446B6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1D316C0-1D2B-42E5-98AB-77BDF2442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8A5B61-B1C9-48FC-8199-A44F1EA5A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B1071-B49D-4D74-B74A-4CFE739E38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61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 rot="21327855">
            <a:off x="203272" y="275966"/>
            <a:ext cx="7000107" cy="525238"/>
          </a:xfrm>
          <a:prstGeom prst="rect">
            <a:avLst/>
          </a:prstGeom>
          <a:solidFill>
            <a:srgbClr val="009FDF"/>
          </a:solidFill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altLang="zh-TW" sz="2800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2019</a:t>
            </a:r>
            <a:r>
              <a:rPr lang="zh-TW" altLang="en-US" sz="2800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歐洲教育展 </a:t>
            </a:r>
            <a:r>
              <a:rPr lang="en-US" altLang="zh-TW" sz="2800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– </a:t>
            </a:r>
            <a:r>
              <a:rPr lang="zh-TW" altLang="en-US" sz="2800" b="1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法國主題系列講座</a:t>
            </a:r>
            <a:endParaRPr lang="fr-FR" sz="2800" b="1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03512" y="1922563"/>
            <a:ext cx="51845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Clr>
                <a:srgbClr val="FF0000"/>
              </a:buClr>
              <a:buFont typeface="Wingdings 2" panose="05020102010507070707" pitchFamily="18" charset="2"/>
              <a:buChar char="¿"/>
            </a:pPr>
            <a:endParaRPr lang="fr-FR" altLang="fr-FR" sz="1600" dirty="0">
              <a:solidFill>
                <a:srgbClr val="002060"/>
              </a:solidFill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  <a:p>
            <a:pPr lvl="1" algn="just">
              <a:buClr>
                <a:srgbClr val="FF0000"/>
              </a:buClr>
            </a:pPr>
            <a:endParaRPr lang="fr-FR" altLang="fr-FR" sz="1600" dirty="0">
              <a:solidFill>
                <a:srgbClr val="002060"/>
              </a:solidFill>
              <a:latin typeface="Helvetica" panose="020B0604020202020204" pitchFamily="34" charset="0"/>
              <a:ea typeface="Roboto" panose="02000000000000000000" pitchFamily="2" charset="0"/>
              <a:cs typeface="Helvetica" panose="020B0604020202020204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 rot="21278026">
            <a:off x="6096140" y="342995"/>
            <a:ext cx="5346895" cy="525238"/>
          </a:xfrm>
          <a:prstGeom prst="rect">
            <a:avLst/>
          </a:prstGeom>
          <a:solidFill>
            <a:srgbClr val="FF0000"/>
          </a:solidFill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sz="2300" b="1" dirty="0" err="1">
                <a:solidFill>
                  <a:prstClr val="white"/>
                </a:solidFill>
                <a:latin typeface="MV Boli" panose="02000500030200090000" pitchFamily="2" charset="0"/>
                <a:ea typeface="Roboto" panose="02000000000000000000" pitchFamily="2" charset="0"/>
                <a:cs typeface="MV Boli" panose="02000500030200090000" pitchFamily="2" charset="0"/>
              </a:rPr>
              <a:t>Bienvenue</a:t>
            </a:r>
            <a:r>
              <a:rPr lang="en-US" sz="2300" b="1" dirty="0">
                <a:solidFill>
                  <a:prstClr val="white"/>
                </a:solidFill>
                <a:latin typeface="MV Boli" panose="02000500030200090000" pitchFamily="2" charset="0"/>
                <a:ea typeface="Roboto" panose="02000000000000000000" pitchFamily="2" charset="0"/>
                <a:cs typeface="MV Boli" panose="02000500030200090000" pitchFamily="2" charset="0"/>
              </a:rPr>
              <a:t> </a:t>
            </a:r>
            <a:r>
              <a:rPr lang="en-US" sz="2300" b="1" dirty="0" err="1">
                <a:solidFill>
                  <a:prstClr val="white"/>
                </a:solidFill>
                <a:latin typeface="MV Boli" panose="02000500030200090000" pitchFamily="2" charset="0"/>
                <a:ea typeface="Roboto" panose="02000000000000000000" pitchFamily="2" charset="0"/>
                <a:cs typeface="MV Boli" panose="02000500030200090000" pitchFamily="2" charset="0"/>
              </a:rPr>
              <a:t>en</a:t>
            </a:r>
            <a:r>
              <a:rPr lang="en-US" sz="2300" b="1" dirty="0">
                <a:solidFill>
                  <a:prstClr val="white"/>
                </a:solidFill>
                <a:latin typeface="MV Boli" panose="02000500030200090000" pitchFamily="2" charset="0"/>
                <a:ea typeface="Roboto" panose="02000000000000000000" pitchFamily="2" charset="0"/>
                <a:cs typeface="MV Boli" panose="02000500030200090000" pitchFamily="2" charset="0"/>
              </a:rPr>
              <a:t> France – Choose France</a:t>
            </a:r>
            <a:endParaRPr lang="fr-FR" sz="2300" b="1" dirty="0">
              <a:solidFill>
                <a:prstClr val="white"/>
              </a:solidFill>
              <a:latin typeface="MV Boli" panose="02000500030200090000" pitchFamily="2" charset="0"/>
              <a:ea typeface="Roboto" panose="0200000000000000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21276A16-2D50-47D5-8D95-999FFCB96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577797"/>
              </p:ext>
            </p:extLst>
          </p:nvPr>
        </p:nvGraphicFramePr>
        <p:xfrm>
          <a:off x="300811" y="1117107"/>
          <a:ext cx="5280480" cy="4783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769">
                  <a:extLst>
                    <a:ext uri="{9D8B030D-6E8A-4147-A177-3AD203B41FA5}">
                      <a16:colId xmlns:a16="http://schemas.microsoft.com/office/drawing/2014/main" val="3077317001"/>
                    </a:ext>
                  </a:extLst>
                </a:gridCol>
                <a:gridCol w="3603711">
                  <a:extLst>
                    <a:ext uri="{9D8B030D-6E8A-4147-A177-3AD203B41FA5}">
                      <a16:colId xmlns:a16="http://schemas.microsoft.com/office/drawing/2014/main" val="2092855575"/>
                    </a:ext>
                  </a:extLst>
                </a:gridCol>
              </a:tblGrid>
              <a:tr h="385115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r>
                        <a:rPr lang="zh-TW" altLang="en-US" dirty="0"/>
                        <a:t>月</a:t>
                      </a:r>
                      <a:r>
                        <a:rPr lang="en-US" altLang="zh-TW" dirty="0"/>
                        <a:t>26</a:t>
                      </a:r>
                      <a:r>
                        <a:rPr lang="zh-TW" altLang="en-US" dirty="0"/>
                        <a:t>日</a:t>
                      </a:r>
                      <a:r>
                        <a:rPr lang="en-US" altLang="zh-TW" dirty="0"/>
                        <a:t> @ </a:t>
                      </a:r>
                      <a:r>
                        <a:rPr lang="zh-TW" altLang="en-US" dirty="0">
                          <a:latin typeface="Roboto" panose="02000000000000000000"/>
                        </a:rPr>
                        <a:t>台北世貿三館 會議室</a:t>
                      </a:r>
                      <a:r>
                        <a:rPr lang="en-US" altLang="zh-TW" dirty="0"/>
                        <a:t>C-50/FR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9559"/>
                  </a:ext>
                </a:extLst>
              </a:tr>
              <a:tr h="77023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14:00 – 14:25 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何謂法式生活，來學法語就知道</a:t>
                      </a:r>
                    </a:p>
                    <a:p>
                      <a:r>
                        <a:rPr lang="en-US" altLang="zh-TW" sz="1400" dirty="0"/>
                        <a:t>Discover French culture from learning its language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78378"/>
                  </a:ext>
                </a:extLst>
              </a:tr>
              <a:tr h="77023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14:30 – 14:55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留學法國，與國際職涯接軌</a:t>
                      </a:r>
                    </a:p>
                    <a:p>
                      <a:r>
                        <a:rPr lang="en-US" altLang="zh-TW" sz="1400" dirty="0"/>
                        <a:t>Studying in France, a gateway to your global career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248073"/>
                  </a:ext>
                </a:extLst>
              </a:tr>
              <a:tr h="65528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15:00 – 15:55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享受國家級的教育，歡迎來到法國綜合大學 </a:t>
                      </a:r>
                    </a:p>
                    <a:p>
                      <a:r>
                        <a:rPr lang="en-US" altLang="zh-TW" sz="1400" dirty="0"/>
                        <a:t>Welcome to a national French university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036127"/>
                  </a:ext>
                </a:extLst>
              </a:tr>
              <a:tr h="662633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16:00 – 16:55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法國理工學院，世界菁英的搖籃</a:t>
                      </a:r>
                    </a:p>
                    <a:p>
                      <a:r>
                        <a:rPr lang="en-US" altLang="zh-TW" sz="1400" dirty="0"/>
                        <a:t>France x Engineering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740586"/>
                  </a:ext>
                </a:extLst>
              </a:tr>
              <a:tr h="539144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17:00 – 17:25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想進入新創的世界</a:t>
                      </a:r>
                      <a:r>
                        <a:rPr lang="en-US" altLang="zh-TW" sz="1400" dirty="0"/>
                        <a:t>? </a:t>
                      </a:r>
                      <a:r>
                        <a:rPr lang="zh-TW" altLang="en-US" sz="1400" dirty="0"/>
                        <a:t>從留法開始</a:t>
                      </a:r>
                      <a:r>
                        <a:rPr lang="en-US" altLang="zh-TW" sz="1400" dirty="0"/>
                        <a:t>! French Tech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438042"/>
                  </a:ext>
                </a:extLst>
              </a:tr>
              <a:tr h="1001267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17:30 – 18:00 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想出國唸碩博</a:t>
                      </a:r>
                      <a:r>
                        <a:rPr lang="en-US" altLang="zh-TW" sz="1400" dirty="0"/>
                        <a:t>? </a:t>
                      </a:r>
                      <a:r>
                        <a:rPr lang="zh-TW" altLang="en-US" sz="1400" dirty="0"/>
                        <a:t>留法獎學金等您來申請</a:t>
                      </a:r>
                      <a:r>
                        <a:rPr lang="en-US" altLang="zh-TW" sz="1400" dirty="0"/>
                        <a:t>!</a:t>
                      </a:r>
                    </a:p>
                    <a:p>
                      <a:r>
                        <a:rPr lang="en-US" altLang="zh-TW" sz="1400" dirty="0"/>
                        <a:t>French scholarships for Master &amp; PhD students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447657"/>
                  </a:ext>
                </a:extLst>
              </a:tr>
            </a:tbl>
          </a:graphicData>
        </a:graphic>
      </p:graphicFrame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990B6975-3E6A-473E-88CE-001145A7E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724758"/>
              </p:ext>
            </p:extLst>
          </p:nvPr>
        </p:nvGraphicFramePr>
        <p:xfrm>
          <a:off x="5804369" y="1117107"/>
          <a:ext cx="565151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476">
                  <a:extLst>
                    <a:ext uri="{9D8B030D-6E8A-4147-A177-3AD203B41FA5}">
                      <a16:colId xmlns:a16="http://schemas.microsoft.com/office/drawing/2014/main" val="2829858505"/>
                    </a:ext>
                  </a:extLst>
                </a:gridCol>
                <a:gridCol w="4175034">
                  <a:extLst>
                    <a:ext uri="{9D8B030D-6E8A-4147-A177-3AD203B41FA5}">
                      <a16:colId xmlns:a16="http://schemas.microsoft.com/office/drawing/2014/main" val="407801818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r>
                        <a:rPr lang="zh-TW" altLang="en-US" dirty="0"/>
                        <a:t>月</a:t>
                      </a:r>
                      <a:r>
                        <a:rPr lang="en-US" altLang="zh-TW" dirty="0"/>
                        <a:t>27</a:t>
                      </a:r>
                      <a:r>
                        <a:rPr lang="zh-TW" altLang="en-US" dirty="0"/>
                        <a:t>日</a:t>
                      </a:r>
                      <a:r>
                        <a:rPr lang="en-US" altLang="zh-TW" dirty="0"/>
                        <a:t>@</a:t>
                      </a:r>
                      <a:r>
                        <a:rPr lang="zh-TW" altLang="en-US" dirty="0"/>
                        <a:t>台北世貿三館 會議室</a:t>
                      </a:r>
                      <a:r>
                        <a:rPr lang="en-US" altLang="zh-TW" dirty="0"/>
                        <a:t>C-50/FR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40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14:00 – 14:25 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留學法國，與國際職涯接軌</a:t>
                      </a:r>
                    </a:p>
                    <a:p>
                      <a:r>
                        <a:rPr lang="en-US" altLang="zh-TW" sz="1400" dirty="0"/>
                        <a:t>Studying in France, a gateway to your global career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852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14:30 – 15:25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法國商學院，國際企業的人才庫  </a:t>
                      </a:r>
                      <a:r>
                        <a:rPr lang="en-US" altLang="zh-TW" sz="1400" dirty="0"/>
                        <a:t>High ranking French Business Schools bring you to the world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20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15:30 – 16:25 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法國理工學院，世界菁英的搖籃</a:t>
                      </a:r>
                    </a:p>
                    <a:p>
                      <a:r>
                        <a:rPr lang="en-US" altLang="zh-TW" sz="1400" dirty="0"/>
                        <a:t>France x Engineering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207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16:30—16:55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想出國唸碩博</a:t>
                      </a:r>
                      <a:r>
                        <a:rPr lang="en-US" altLang="zh-TW" sz="1400" dirty="0"/>
                        <a:t>? </a:t>
                      </a:r>
                      <a:r>
                        <a:rPr lang="zh-TW" altLang="en-US" sz="1400" dirty="0"/>
                        <a:t>留法獎學金等您來申請</a:t>
                      </a:r>
                      <a:r>
                        <a:rPr lang="en-US" altLang="zh-TW" sz="1400" dirty="0"/>
                        <a:t>!</a:t>
                      </a:r>
                    </a:p>
                    <a:p>
                      <a:r>
                        <a:rPr lang="en-US" altLang="zh-TW" sz="1400" dirty="0"/>
                        <a:t>French scholarships for Master &amp; PhD students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84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17:00 – 17:25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何謂法式生活，來學法語就知道</a:t>
                      </a:r>
                    </a:p>
                    <a:p>
                      <a:r>
                        <a:rPr lang="en-US" altLang="zh-TW" sz="1400" dirty="0"/>
                        <a:t>Discover French culture from learning its language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282811"/>
                  </a:ext>
                </a:extLst>
              </a:tr>
            </a:tbl>
          </a:graphicData>
        </a:graphic>
      </p:graphicFrame>
      <p:pic>
        <p:nvPicPr>
          <p:cNvPr id="16" name="圖片 15">
            <a:extLst>
              <a:ext uri="{FF2B5EF4-FFF2-40B4-BE49-F238E27FC236}">
                <a16:creationId xmlns:a16="http://schemas.microsoft.com/office/drawing/2014/main" id="{F1A3F249-CF6F-4738-87BD-D4660495E9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186" y="4118684"/>
            <a:ext cx="2945553" cy="196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6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252</Words>
  <Application>Microsoft Office PowerPoint</Application>
  <PresentationFormat>寬螢幕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Roboto</vt:lpstr>
      <vt:lpstr>Roboto Light</vt:lpstr>
      <vt:lpstr>Roboto Medium</vt:lpstr>
      <vt:lpstr>Arial</vt:lpstr>
      <vt:lpstr>Calibri</vt:lpstr>
      <vt:lpstr>Calibri Light</vt:lpstr>
      <vt:lpstr>Helvetica</vt:lpstr>
      <vt:lpstr>MV Boli</vt:lpstr>
      <vt:lpstr>Wingdings 2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ECF2</dc:creator>
  <cp:lastModifiedBy>ECF2</cp:lastModifiedBy>
  <cp:revision>9</cp:revision>
  <dcterms:created xsi:type="dcterms:W3CDTF">2019-10-09T02:29:53Z</dcterms:created>
  <dcterms:modified xsi:type="dcterms:W3CDTF">2019-10-09T05:36:30Z</dcterms:modified>
</cp:coreProperties>
</file>